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ABC6A5-B651-4405-BBD4-29BC2A35FC8E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A6C89-5AF6-45CF-9DC5-8C0BFAF89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38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2A6C89-5AF6-45CF-9DC5-8C0BFAF89F6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78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777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8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Sk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4400">
                <a:latin typeface="Comic Sans MS" panose="030F0702030302020204" pitchFamily="66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99767" y="6356351"/>
            <a:ext cx="30861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Latin III PAP</a:t>
            </a:r>
            <a:endParaRPr lang="en-US" dirty="0"/>
          </a:p>
        </p:txBody>
      </p:sp>
      <p:sp>
        <p:nvSpPr>
          <p:cNvPr id="6" name="Date Placeholder 3"/>
          <p:cNvSpPr txBox="1">
            <a:spLocks/>
          </p:cNvSpPr>
          <p:nvPr userDrawn="1"/>
        </p:nvSpPr>
        <p:spPr>
          <a:xfrm>
            <a:off x="664885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/>
              <a:t>Process Skill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548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Latin III PAP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476655" y="428017"/>
            <a:ext cx="8229600" cy="574904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kern="1200">
                <a:solidFill>
                  <a:schemeClr val="tx1"/>
                </a:solidFill>
                <a:latin typeface="Comic Sans MS" panose="030F0702030302020204" pitchFamily="66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531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COMMUNICATION. The student communicates in a language other than English using the skills of listening, speaking, reading, and writing.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9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the language to obtain, reinforce, or expand knowledge of other subject areas.[3B]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546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COMPARISONS. The student develops insight into the nature of language and culture by comparing the student's own language and culture to another.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47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nature of language through comparisons of the student's own language and the language studied.[4A]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017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concept of culture through comparisons of the student's own culture and the cultures studied.[4B]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0579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demonstrate an understanding of the influence of one language and culture on another.[4C]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718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COMMUNITIES. The student participates in communities at home and around the world by using languages other than English.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3963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use the language both within and beyond the school setting through activities such as participating in cultural events and using technology to communicate.[5A]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06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show evidence of becoming a lifelong learner by using the language for personal enrichment and career development.[5B]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85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engage in oral and written exchanges of learned material to socialize and to provide and obtain information.[1A]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49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demonstrate understanding of simple, clearly spoken, and written language such as simple stories, high-frequency commands, and brief instructions when dealing with familiar topics.[1B]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529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 information using familiar words, phrases, and sentences to listeners and readers.[1C]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806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CULTURES. The student gains knowledge and understanding of other cultures.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313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practices (what people do) and how they are related to the perspectives (how people perceive things) of the cultures studied.[2A]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95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demonstrate an understanding of the products (what people create) and how they are related to the perspectives (how people perceive things) of the cultures studied.[2B]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83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CONNECTIONS. The student uses the language to make connections with other subject areas and to acquire information. The student is expected to: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706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use resources (that may include technology) in the language and cultures being studied to gain access to information.[3A]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October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Latin III PAP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0226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493</Words>
  <Application>Microsoft Office PowerPoint</Application>
  <PresentationFormat>On-screen Show (4:3)</PresentationFormat>
  <Paragraphs>52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Caviness, Crysten</dc:creator>
  <cp:lastModifiedBy>TIMS</cp:lastModifiedBy>
  <cp:revision>16</cp:revision>
  <dcterms:created xsi:type="dcterms:W3CDTF">2014-10-20T16:17:28Z</dcterms:created>
  <dcterms:modified xsi:type="dcterms:W3CDTF">2014-11-11T14:56:54Z</dcterms:modified>
</cp:coreProperties>
</file>