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0" d="100"/>
          <a:sy n="90" d="100"/>
        </p:scale>
        <p:origin x="-9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2A6C89-5AF6-45CF-9DC5-8C0BFAF89F6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87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Latin III PAP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Latin III PAP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COMMUNICATION. The student communicates in a language other than English using the skills of listening, speaking, reading, and writing.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5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the language to obtain, reinforce, or expand knowledge of other subject areas.[3B]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54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COMPARISONS. The student develops insight into the nature of language and culture by comparing the student's own language and culture to another.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475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nature of language through comparisons of the student's own language and the language studied.[4A]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017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concept of culture through comparisons of the student's own culture and the cultures studied.[4B]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3057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demonstrate an understanding of the influence of one language and culture on another.[4C]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671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COMMUNITIES. The student participates in communities at home and around the world by using languages other than English.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396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use the language both within and beyond the school setting through activities such as participating in cultural events and using technology to communicate.[5A]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806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show evidence of becoming a lifelong learner by using the language for personal enrichment and career development.[5B]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857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engage in oral and written exchanges of learned material to socialize and to provide and obtain information.[1A]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349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demonstrate understanding of simple, clearly spoken, and written language such as simple stories, high-frequency commands, and brief instructions when dealing with familiar topics.[1B]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529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present information using familiar words, phrases, and sentences to listeners and readers.[1C]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18066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CULTURES. The student gains knowledge and understanding of other cultures.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313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practices (what people do) and how they are related to the perspectives (how people perceive things) of the cultures studied.[2A]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295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demonstrate an understanding of the products (what people create) and how they are related to the perspectives (how people perceive things) of the cultures studied.[2B]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83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CONNECTIONS. The student uses the language to make connections with other subject areas and to acquire information. The student is expected to: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706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use resources (that may include technology) in the language and cultures being studied to gain access to information.[3A]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Latin III PAP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022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</TotalTime>
  <Words>493</Words>
  <Application>Microsoft Office PowerPoint</Application>
  <PresentationFormat>On-screen Show (4:3)</PresentationFormat>
  <Paragraphs>52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TIMS</cp:lastModifiedBy>
  <cp:revision>16</cp:revision>
  <dcterms:created xsi:type="dcterms:W3CDTF">2014-10-20T16:17:28Z</dcterms:created>
  <dcterms:modified xsi:type="dcterms:W3CDTF">2014-11-11T14:56:54Z</dcterms:modified>
</cp:coreProperties>
</file>